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51C261-291F-4E1A-BCC9-D35C5B1CE68D}" type="datetimeFigureOut">
              <a:rPr lang="en-GB" smtClean="0"/>
              <a:t>02/09/2017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2E5785-C31E-4890-87FB-AA79C3C8EF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“I have already prepared a place for you. I know exactly where you’ll be. Am I not the God of Abraham, Isaac and Jacob? Have I changed? As you follow me through the wilderness I will guide you. Fix your eyes on Me, says your God. Keep them on Me. I will show you the things you have not yet seen, but will see through the power of My Holy Spirit. I will speak to you in that quiet place. I have not changed. I am the same yesterday, today and forever. It will be a great time of praise and place of worship. You are My people. I am your God. I will never forsake My promises to you. You have been faithful to Me. I will return that faithfulness to you in great abundance as you have walked, and as you have talked with Me, as you have known My ways. In your tears, I will bring the answer. You are a precious people in my sight says the Lord. I have not forsaken you. Go in My name and know I will go before you as you follow Me. Follow Me!”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829578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224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</cp:revision>
  <dcterms:created xsi:type="dcterms:W3CDTF">2017-09-02T21:10:35Z</dcterms:created>
  <dcterms:modified xsi:type="dcterms:W3CDTF">2017-09-02T21:15:15Z</dcterms:modified>
</cp:coreProperties>
</file>